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Взагоне: трекинг и сообщения без сотовой связи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Координация там, где нет мобильной сети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Общий и личные чаты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Карта участников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Датчики движения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Одно устройство рядом с вами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Mesh-сеть и ретрансляция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Карты и работа вне интернета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Статусы и уведомления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Автоматическая запись и линейка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Личный кабинет и синхронизация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Компактное оборудование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Дальность радиосвязи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Настройка и обновления с телефона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Начните с демонстрации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Связь для вашей группы</a:t>
            </a:r>
          </a:p>
          <a:p>
            <a:r>
              <a:t>Интерфейс приложения 0.4.4 снят на физическом телефоне. Координаты, переписка и события демонстрационные. Изображения корпуса являются визуализациями. Карта: © OpenStreetMap contributors.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vzagone.ru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hyperlink" Target="https://vzagone.ru/#download" TargetMode="External"/><Relationship Id="rId5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hyperlink" Target="https://vzagone.ru/" TargetMode="External"/><Relationship Id="rId5" Type="http://schemas.openxmlformats.org/officeDocument/2006/relationships/hyperlink" Target="https://www.avito.ru/tyumen/sport_i_otdyh/kollektivnyy_treker_dlya_ohotnikov_vzagone_8520897191" TargetMode="External"/><Relationship Id="rId6" Type="http://schemas.openxmlformats.org/officeDocument/2006/relationships/hyperlink" Target="https://t.me/+79224885799" TargetMode="External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studi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018116"/>
            <a:ext cx="12191999" cy="5418666"/>
          </a:xfrm>
          <a:prstGeom prst="rect">
            <a:avLst/>
          </a:prstGeom>
        </p:spPr>
      </p:pic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447800"/>
            <a:ext cx="5232400" cy="825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62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552700"/>
            <a:ext cx="5486400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212327"/>
                </a:solidFill>
                <a:latin typeface="Manrope"/>
              </a:rPr>
              <a:t>Трекинг и сообщения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048000"/>
            <a:ext cx="5486400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212327"/>
                </a:solidFill>
                <a:latin typeface="Manrope"/>
              </a:rPr>
              <a:t>без сотовой связи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937000"/>
            <a:ext cx="5295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2676E"/>
                </a:solidFill>
                <a:latin typeface="Manrope"/>
              </a:rPr>
              <a:t>GPS и PIR в одном устройстве.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241800"/>
            <a:ext cx="5295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2676E"/>
                </a:solidFill>
                <a:latin typeface="Manrope"/>
              </a:rPr>
              <a:t>Общайтесь. Следите за группой.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5626100"/>
            <a:ext cx="4089400" cy="3225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92825"/>
                </a:solidFill>
                <a:latin typeface="Manrope"/>
                <a:hlinkClick r:id="rId5"/>
              </a:rPr>
              <a:t>vzagone.ru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Взагоне · знакомство с системой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10820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Каждый участник виден.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765300"/>
            <a:ext cx="10820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Когда важно понимать, где находится ваша группа.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6416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Загонная охота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0607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Позиции участников, направление движения и короткие сообщения 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3147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одной системе.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8735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Поисковые мероприятия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2926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Распределяйте участки, сверяйте маршруты и согласовывайте точку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5466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встречи.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1054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Групповые маршруты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600" y="55245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Наблюдайте за участниками и возвращайтесь к записанным трекам после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2600" y="57785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выхода.</a:t>
            </a:r>
          </a:p>
        </p:txBody>
      </p:sp>
      <p:pic>
        <p:nvPicPr>
          <p:cNvPr id="16" name="Picture 15" descr="01-m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21867" y="1041400"/>
            <a:ext cx="2412664" cy="5080000"/>
          </a:xfrm>
          <a:prstGeom prst="rect">
            <a:avLst/>
          </a:prstGeom>
        </p:spPr>
      </p:pic>
      <p:cxnSp>
        <p:nvCxnSpPr>
          <p:cNvPr id="17" name="Connector 16"/>
          <p:cNvCxnSpPr/>
          <p:nvPr/>
        </p:nvCxnSpPr>
        <p:spPr>
          <a:xfrm>
            <a:off x="8521867" y="1041400"/>
            <a:ext cx="2412665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521867" y="6121400"/>
            <a:ext cx="2412665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521867" y="1041400"/>
            <a:ext cx="0" cy="508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0934532" y="1041400"/>
            <a:ext cx="0" cy="508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Демонстрационный интерфейс · позиции условные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5867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Написать. Даже без сети.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2717800"/>
            <a:ext cx="472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Всей группе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3136900"/>
            <a:ext cx="472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Общий чат для команды: место встречи, направление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390900"/>
            <a:ext cx="472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движения, важная информация.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949700"/>
            <a:ext cx="472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Лично участнику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368800"/>
            <a:ext cx="472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Адресная переписка из списка чатов или одним нажатием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622800"/>
            <a:ext cx="472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на маркер.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5181600"/>
            <a:ext cx="49784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Для радиочата оба телефона подключаются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410200"/>
            <a:ext cx="49784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к своим устройствам по Wi-Fi.</a:t>
            </a:r>
          </a:p>
        </p:txBody>
      </p:sp>
      <p:pic>
        <p:nvPicPr>
          <p:cNvPr id="14" name="Picture 13" descr="09-chat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71091" y="1168400"/>
            <a:ext cx="2412016" cy="4902200"/>
          </a:xfrm>
          <a:prstGeom prst="rect">
            <a:avLst/>
          </a:prstGeom>
        </p:spPr>
      </p:pic>
      <p:cxnSp>
        <p:nvCxnSpPr>
          <p:cNvPr id="15" name="Connector 14"/>
          <p:cNvCxnSpPr/>
          <p:nvPr/>
        </p:nvCxnSpPr>
        <p:spPr>
          <a:xfrm>
            <a:off x="6071091" y="1168400"/>
            <a:ext cx="241201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071091" y="6070600"/>
            <a:ext cx="241201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071091" y="1168400"/>
            <a:ext cx="0" cy="49022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483108" y="1168400"/>
            <a:ext cx="0" cy="49022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10-private-cha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839691" y="1168400"/>
            <a:ext cx="2412016" cy="4902200"/>
          </a:xfrm>
          <a:prstGeom prst="rect">
            <a:avLst/>
          </a:prstGeom>
        </p:spPr>
      </p:pic>
      <p:cxnSp>
        <p:nvCxnSpPr>
          <p:cNvPr id="20" name="Connector 19"/>
          <p:cNvCxnSpPr/>
          <p:nvPr/>
        </p:nvCxnSpPr>
        <p:spPr>
          <a:xfrm>
            <a:off x="8839691" y="1168400"/>
            <a:ext cx="241201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839691" y="6070600"/>
            <a:ext cx="241201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839691" y="1168400"/>
            <a:ext cx="0" cy="49022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1251708" y="1168400"/>
            <a:ext cx="0" cy="49022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Переписка постановочная · мобильный интернет для радиообмена не нужен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6248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Меньше догадок.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6248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Больше ясности.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882900"/>
            <a:ext cx="6121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Имя, статус, расстояние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3020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Цвета различают участников. RSSI и напряжение помогают оценить связь 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560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питание.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114800"/>
            <a:ext cx="6121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На связи без координат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5339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Устройство без GPS видно слева на карте. Отсутствие координат не мешает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7879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открыть чат.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3467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Привяжите центр карты к выбранному участнику, чтобы следить за его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600" y="56007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перемещением.</a:t>
            </a:r>
          </a:p>
        </p:txBody>
      </p:sp>
      <p:pic>
        <p:nvPicPr>
          <p:cNvPr id="15" name="Picture 14" descr="01-m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09159" y="952500"/>
            <a:ext cx="2472981" cy="5207000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8409159" y="952500"/>
            <a:ext cx="2472981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09159" y="6159500"/>
            <a:ext cx="2472981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409159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882140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Демо 0.4.4 · значения качества сигнала имитируются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69469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Событие в лесу.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69469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Сигнал на телефоне.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8575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Переключите трекер в режим PIR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2766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Событие AM312 появляется на карте. Маркер мигает 10 секунд,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306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уведомление открывает историю. Координаты добавляются при наличии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7846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GPS.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3434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Время каждого события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7625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Откройте датчик и посмотрите журнал. Задайте свой цвет и оставьте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0165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только нужные подписи.</a:t>
            </a:r>
          </a:p>
        </p:txBody>
      </p:sp>
      <p:pic>
        <p:nvPicPr>
          <p:cNvPr id="14" name="Picture 13" descr="08-motion-history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5788" y="2616200"/>
            <a:ext cx="2500923" cy="2540000"/>
          </a:xfrm>
          <a:prstGeom prst="rect">
            <a:avLst/>
          </a:prstGeom>
        </p:spPr>
      </p:pic>
      <p:cxnSp>
        <p:nvCxnSpPr>
          <p:cNvPr id="15" name="Connector 14"/>
          <p:cNvCxnSpPr/>
          <p:nvPr/>
        </p:nvCxnSpPr>
        <p:spPr>
          <a:xfrm>
            <a:off x="8115788" y="2616200"/>
            <a:ext cx="2500923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115788" y="5156200"/>
            <a:ext cx="2500923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115788" y="2616200"/>
            <a:ext cx="0" cy="254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0616711" y="2616200"/>
            <a:ext cx="0" cy="254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289800" y="5448300"/>
            <a:ext cx="41783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2676E"/>
                </a:solidFill>
                <a:latin typeface="Manrope"/>
              </a:rPr>
              <a:t>60 секунд на установку после запуска.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89800" y="5664200"/>
            <a:ext cx="41783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2676E"/>
                </a:solidFill>
                <a:latin typeface="Manrope"/>
              </a:rPr>
              <a:t>Повтор тревог с заданным периодом.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AM312 и GPS в одном устройстве · события в демо имитируются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5867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Поставьте рядом.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5867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Следите с телефона.</a:t>
            </a:r>
          </a:p>
        </p:txBody>
      </p:sp>
      <p:pic>
        <p:nvPicPr>
          <p:cNvPr id="7" name="Picture 6" descr="04-tracker-on-backpack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614583" y="2489200"/>
            <a:ext cx="4792133" cy="3594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2600" y="2806700"/>
            <a:ext cx="5168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Локальный контроль движения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225800"/>
            <a:ext cx="5168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Подключитесь к Wi-Fi устройства и включите PIR. События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479800"/>
            <a:ext cx="5168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появятся у маркера телефона без второго радиоустройства.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038600"/>
            <a:ext cx="5168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Для удалённого поста понадобится приёмник у вас и доступный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292600"/>
            <a:ext cx="5168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радиоканал между узлами.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Визуализация крепления на рюкзаке · PIR не заменяет охранную систему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10820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Своя радиосеть. Вместе.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765300"/>
            <a:ext cx="10820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Три независимые роли: приём, передача и ретрансляция.</a:t>
            </a:r>
          </a:p>
        </p:txBody>
      </p:sp>
      <p:pic>
        <p:nvPicPr>
          <p:cNvPr id="7" name="Picture 6" descr="01-tracker-in-sleeve.png"/>
          <p:cNvPicPr>
            <a:picLocks noChangeAspect="1"/>
          </p:cNvPicPr>
          <p:nvPr/>
        </p:nvPicPr>
        <p:blipFill>
          <a:blip r:embed="rId4"/>
          <a:srcRect l="37500" t="2500" r="36000" b="3000"/>
          <a:stretch>
            <a:fillRect/>
          </a:stretch>
        </p:blipFill>
        <p:spPr>
          <a:xfrm>
            <a:off x="1172890" y="2540000"/>
            <a:ext cx="892718" cy="238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5067300"/>
            <a:ext cx="2311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12327"/>
                </a:solidFill>
                <a:latin typeface="Manrope"/>
              </a:rPr>
              <a:t>Участник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03500" y="3657600"/>
            <a:ext cx="762000" cy="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3289300" y="35941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3289300" y="36576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03500" y="3289300"/>
            <a:ext cx="939800" cy="23367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C92825"/>
                </a:solidFill>
                <a:latin typeface="Manrope"/>
              </a:rPr>
              <a:t>Радио</a:t>
            </a:r>
          </a:p>
        </p:txBody>
      </p:sp>
      <p:pic>
        <p:nvPicPr>
          <p:cNvPr id="13" name="Picture 12" descr="01-tracker-in-sleeve.png"/>
          <p:cNvPicPr>
            <a:picLocks noChangeAspect="1"/>
          </p:cNvPicPr>
          <p:nvPr/>
        </p:nvPicPr>
        <p:blipFill>
          <a:blip r:embed="rId4"/>
          <a:srcRect l="37500" t="2500" r="36000" b="3000"/>
          <a:stretch>
            <a:fillRect/>
          </a:stretch>
        </p:blipFill>
        <p:spPr>
          <a:xfrm>
            <a:off x="4030390" y="2540000"/>
            <a:ext cx="892718" cy="2387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29000" y="5067300"/>
            <a:ext cx="2311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12327"/>
                </a:solidFill>
                <a:latin typeface="Manrope"/>
              </a:rPr>
              <a:t>Ретранслятор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61000" y="3657600"/>
            <a:ext cx="762000" cy="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6146800" y="35941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6146800" y="36576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61000" y="3289300"/>
            <a:ext cx="939800" cy="23367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C92825"/>
                </a:solidFill>
                <a:latin typeface="Manrope"/>
              </a:rPr>
              <a:t>Радио</a:t>
            </a:r>
          </a:p>
        </p:txBody>
      </p:sp>
      <p:pic>
        <p:nvPicPr>
          <p:cNvPr id="19" name="Picture 18" descr="01-tracker-in-sleeve.png"/>
          <p:cNvPicPr>
            <a:picLocks noChangeAspect="1"/>
          </p:cNvPicPr>
          <p:nvPr/>
        </p:nvPicPr>
        <p:blipFill>
          <a:blip r:embed="rId4"/>
          <a:srcRect l="37500" t="2500" r="36000" b="3000"/>
          <a:stretch>
            <a:fillRect/>
          </a:stretch>
        </p:blipFill>
        <p:spPr>
          <a:xfrm>
            <a:off x="6887890" y="2540000"/>
            <a:ext cx="892718" cy="2387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86500" y="5067300"/>
            <a:ext cx="2311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12327"/>
                </a:solidFill>
                <a:latin typeface="Manrope"/>
              </a:rPr>
              <a:t>Ваш приёмник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318500" y="3657600"/>
            <a:ext cx="762000" cy="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9004300" y="35941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>
            <a:off x="9004300" y="3657600"/>
            <a:ext cx="76200" cy="63500"/>
          </a:xfrm>
          <a:prstGeom prst="line">
            <a:avLst/>
          </a:prstGeom>
          <a:ln w="25400">
            <a:solidFill>
              <a:srgbClr val="C92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18500" y="3289300"/>
            <a:ext cx="939800" cy="23367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C92825"/>
                </a:solidFill>
                <a:latin typeface="Manrope"/>
              </a:rPr>
              <a:t>Wi-Fi</a:t>
            </a:r>
          </a:p>
        </p:txBody>
      </p:sp>
      <p:pic>
        <p:nvPicPr>
          <p:cNvPr id="25" name="Picture 24" descr="phone_devic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86383" y="2540000"/>
            <a:ext cx="1591733" cy="2387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334500" y="5067300"/>
            <a:ext cx="2311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12327"/>
                </a:solidFill>
                <a:latin typeface="Manrope"/>
              </a:rPr>
              <a:t>Телефон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2600" y="5626100"/>
            <a:ext cx="112522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Соседний узел передаёт пакет дальше. Все три роли можно включить на одном устройстве.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2600" y="5854700"/>
            <a:ext cx="112522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Покрытие зависит от связи между соседними узлами; mesh не гарантирует любую дальность.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Радиочастота по умолчанию: 869,125 МГц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68199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Ваш район. Ваша карта.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2324100"/>
            <a:ext cx="6184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Онлайн-карта с кешем до 2 ГБ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7432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Заранее просмотрите нужные участки и масштабы. Просмотренные данные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29972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доступны без интернета, пока сохраняются в кеше.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56000"/>
            <a:ext cx="6184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Свои офлайн-карты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9751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Импортируйте векторные Mapsforge .map или растровые MBTiles. Без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2291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привязки к одному району.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787900"/>
            <a:ext cx="61849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Новые участки онлайн-карты требуют интернета. Для гарантированного покрытия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016500"/>
            <a:ext cx="61849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выбранного района подготовьте собственный офлайн-файл.</a:t>
            </a:r>
          </a:p>
        </p:txBody>
      </p:sp>
      <p:pic>
        <p:nvPicPr>
          <p:cNvPr id="14" name="Picture 13" descr="01-ma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79009" y="952500"/>
            <a:ext cx="2472981" cy="5207000"/>
          </a:xfrm>
          <a:prstGeom prst="rect">
            <a:avLst/>
          </a:prstGeom>
        </p:spPr>
      </p:pic>
      <p:cxnSp>
        <p:nvCxnSpPr>
          <p:cNvPr id="15" name="Connector 14"/>
          <p:cNvCxnSpPr/>
          <p:nvPr/>
        </p:nvCxnSpPr>
        <p:spPr>
          <a:xfrm>
            <a:off x="8479009" y="952500"/>
            <a:ext cx="2472981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479009" y="6159500"/>
            <a:ext cx="2472981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79009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0951990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Карта: © OpenStreetMap contributors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7137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Дайте группе знать,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7137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где вы и что делаете.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921000"/>
            <a:ext cx="6184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Статус рядом с именем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3401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«На номере», «Иду к машине», «У точки сбора». Обновление видно на карте 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941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в общем чате.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152900"/>
            <a:ext cx="61849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Приветствие новым участникам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5720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Настроенный текст отправляется в личный чат при появлении нового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8260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устройства в зоне связи.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3848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Уведомления о новых устройствах и близости помогают не пропустить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600" y="5638800"/>
            <a:ext cx="6184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важное.</a:t>
            </a:r>
          </a:p>
        </p:txBody>
      </p:sp>
      <p:pic>
        <p:nvPicPr>
          <p:cNvPr id="15" name="Picture 14" descr="13-phone-alert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47206" y="952500"/>
            <a:ext cx="2561986" cy="5207000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8447206" y="952500"/>
            <a:ext cx="256198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47206" y="6159500"/>
            <a:ext cx="256198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447206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1009193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Параметры задаются в настройках телефона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5486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Ваша библиотека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5486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на карте.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768600"/>
            <a:ext cx="46736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Треки, точки и полигоны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187700"/>
            <a:ext cx="46736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Собирайте объекты в группы, меняйте подписи и цвета.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441700"/>
            <a:ext cx="46736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Импорт и экспорт: GPX, KML, GeoJSON.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000500"/>
            <a:ext cx="46736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Измеряйте на карте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419600"/>
            <a:ext cx="46736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Установите точки A и B и перетаскивайте их, чтобы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673600"/>
            <a:ext cx="46736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уточнить расстояние.</a:t>
            </a:r>
          </a:p>
        </p:txBody>
      </p:sp>
      <p:pic>
        <p:nvPicPr>
          <p:cNvPr id="13" name="Picture 12" descr="07-saved-track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85316" y="1193800"/>
            <a:ext cx="2405767" cy="4889500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5985316" y="1193800"/>
            <a:ext cx="240576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985316" y="6083300"/>
            <a:ext cx="240576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985316" y="1193800"/>
            <a:ext cx="0" cy="48895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391083" y="1193800"/>
            <a:ext cx="0" cy="48895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05-rul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846505" y="1193800"/>
            <a:ext cx="2322189" cy="4889500"/>
          </a:xfrm>
          <a:prstGeom prst="rect">
            <a:avLst/>
          </a:prstGeom>
        </p:spPr>
      </p:pic>
      <p:cxnSp>
        <p:nvCxnSpPr>
          <p:cNvPr id="19" name="Connector 18"/>
          <p:cNvCxnSpPr/>
          <p:nvPr/>
        </p:nvCxnSpPr>
        <p:spPr>
          <a:xfrm>
            <a:off x="8846505" y="1193800"/>
            <a:ext cx="2322189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846505" y="6083300"/>
            <a:ext cx="2322189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846505" y="1193800"/>
            <a:ext cx="0" cy="48895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1168694" y="1193800"/>
            <a:ext cx="0" cy="48895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Архивы выводятся на карту только по вашему выбору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10185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Подготовьте маршрут.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10185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Возьмите его с собой.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844800"/>
            <a:ext cx="5232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 браузере и на телефоне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2639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Вход по коду на email. Привязка приложения по QR. Редактируйте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179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геоданные и синхронизируйте выбранные объекты.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076700"/>
            <a:ext cx="5232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Только по вашему выбору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4958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Текущая GPS-позиция не публикуется автоматически. Для копии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7498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переписки запрашивается отдельное согласие.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9700" y="2844800"/>
            <a:ext cx="5232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Продолжите личный чат онлайн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9700" y="32639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Когда оба приложения связаны с аккаунтами, доступны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9700" y="35179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интернет-переписка, файлы и медиа. Общий чат остаётся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9700" y="37719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радиочатом.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9700" y="4330700"/>
            <a:ext cx="5232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100 МБ для геоданных и медиа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9700" y="47498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Библиотека и вложения входят в лимит аккаунта. Текстовая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89700" y="5003800"/>
            <a:ext cx="5232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переписка не расходует этот объём.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vzagone.ru/cabinet · приложение работает по радио и без аккаунта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6248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Один корпус.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6248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Несколько ролей.</a:t>
            </a:r>
          </a:p>
        </p:txBody>
      </p:sp>
      <p:pic>
        <p:nvPicPr>
          <p:cNvPr id="7" name="Picture 6" descr="01-tracker-in-sleeve.png"/>
          <p:cNvPicPr>
            <a:picLocks noChangeAspect="1"/>
          </p:cNvPicPr>
          <p:nvPr/>
        </p:nvPicPr>
        <p:blipFill>
          <a:blip r:embed="rId4"/>
          <a:srcRect l="37500" t="2500" r="36000" b="3000"/>
          <a:stretch>
            <a:fillRect/>
          </a:stretch>
        </p:blipFill>
        <p:spPr>
          <a:xfrm>
            <a:off x="8222186" y="762000"/>
            <a:ext cx="1970627" cy="527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2600" y="27940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Серый PETG-CF ERYONE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2131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Чёрный логотип PETG. Белая линза PIR и отдельный светодиод на передней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4671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панели.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0259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Цельный корпус и TPU-чехол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4450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91 × 51 × 53 мм без чехла и антенны. Для замены батарей извлеките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46990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устройство из чехла.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600" y="5257800"/>
            <a:ext cx="5994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2 × 18650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2600" y="56769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Сменные аккумуляторы 2S. Автономность зависит от ёмкости и настроек;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600" y="5930900"/>
            <a:ext cx="5994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напряжение видно в приложении.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Визуализация: чехол V13 с ушком и прорезями под ремень · модель устройства 32-1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10820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Покрытие под вашу местность.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765300"/>
            <a:ext cx="10820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Лес, рельеф, антенны и помехи определяют реальную дальность.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096000" y="2641600"/>
            <a:ext cx="0" cy="22225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2600" y="2806700"/>
            <a:ext cx="5105400" cy="800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6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C92825"/>
                </a:solidFill>
                <a:latin typeface="Manrope"/>
              </a:rPr>
              <a:t>До 600 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784600"/>
            <a:ext cx="5105400" cy="393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12327"/>
                </a:solidFill>
                <a:latin typeface="Manrope"/>
              </a:rPr>
              <a:t>В сложных условиях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305300"/>
            <a:ext cx="5105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Плотная растительность и препятствия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572000"/>
            <a:ext cx="5105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сокращают зону прямой связи.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8300" y="2806700"/>
            <a:ext cx="4978400" cy="800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6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C92825"/>
                </a:solidFill>
                <a:latin typeface="Manrope"/>
              </a:rPr>
              <a:t>До 5 км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8300" y="3784600"/>
            <a:ext cx="4978400" cy="393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12327"/>
                </a:solidFill>
                <a:latin typeface="Manrope"/>
              </a:rPr>
              <a:t>В лёгких условиях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8300" y="4305300"/>
            <a:ext cx="4978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Открытая местность и удачное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18300" y="4572000"/>
            <a:ext cx="4978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расположение антенн помогают приёму.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600" y="5537200"/>
            <a:ext cx="110109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Это ориентиры, не гарантия. Проверяйте связь на своём маршруте и предусматривайте резервный способ координации.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869,125 МГц по умолчанию · единая частота у участников и ретрансляторов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6883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Настроить и обновить.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612900"/>
            <a:ext cx="6883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С телефона.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857500"/>
            <a:ext cx="6248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Параметры под задачу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276600"/>
            <a:ext cx="6248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GPS/PIR, три роли, светодиод и таймер Wi-Fi. Частота, мощность 10/13/17/22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530600"/>
            <a:ext cx="6248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dBm, LBT и коды групп.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089400"/>
            <a:ext cx="6248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Совместимые обновления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508500"/>
            <a:ext cx="6248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Приложение проверяет опубликованные версии, скачивает подписанный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762500"/>
            <a:ext cx="6248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образ и устанавливает его по Wi-Fi после вашего согласия.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600" y="5321300"/>
            <a:ext cx="62484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Модель 32-1 и GPS GY-NEO6MV2 проверяются перед установкой. Нужны достаточный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2600" y="5549900"/>
            <a:ext cx="62484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2676E"/>
                </a:solidFill>
                <a:latin typeface="Manrope"/>
              </a:rPr>
              <a:t>заряд и поддержка OTA.</a:t>
            </a:r>
          </a:p>
        </p:txBody>
      </p:sp>
      <p:pic>
        <p:nvPicPr>
          <p:cNvPr id="15" name="Picture 14" descr="17-firmwar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59906" y="952500"/>
            <a:ext cx="2561986" cy="5207000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8459906" y="952500"/>
            <a:ext cx="256198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59906" y="6159500"/>
            <a:ext cx="2561987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459906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1021893" y="952500"/>
            <a:ext cx="0" cy="5207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Скриншот показывает демонстрацию обновления, не реальную загрузку прошивки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079500"/>
            <a:ext cx="10820400" cy="571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Попробуйте до покупки.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1765300"/>
            <a:ext cx="10820400" cy="304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2676E"/>
                </a:solidFill>
                <a:latin typeface="Manrope"/>
              </a:rPr>
              <a:t>Демоверсия работает без оборудования и устанавливается отдельно.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730500"/>
            <a:ext cx="6121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Два трекера на карте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1496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Движущиеся маршруты и статусы. Третий участник показывает сценарий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34036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«на связи, но без GPS».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3962400"/>
            <a:ext cx="6121400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Сообщения и события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4381500"/>
            <a:ext cx="6121400" cy="292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2676E"/>
                </a:solidFill>
                <a:latin typeface="Manrope"/>
              </a:rPr>
              <a:t>Изучите общий и личные чаты, срабатывания датчика, настройки и архивы.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" y="4940300"/>
            <a:ext cx="6121400" cy="34035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C92825"/>
                </a:solidFill>
                <a:latin typeface="Manrope"/>
                <a:hlinkClick r:id="rId4"/>
              </a:rPr>
              <a:t>Скачайте демо и руководство на vzagone.ru</a:t>
            </a:r>
          </a:p>
        </p:txBody>
      </p:sp>
      <p:pic>
        <p:nvPicPr>
          <p:cNvPr id="13" name="Picture 12" descr="02-devices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59800" y="1041400"/>
            <a:ext cx="2286000" cy="5080000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8559800" y="1041400"/>
            <a:ext cx="2286000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559800" y="6121400"/>
            <a:ext cx="2286000" cy="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559800" y="1041400"/>
            <a:ext cx="0" cy="508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845800" y="1041400"/>
            <a:ext cx="0" cy="5080000"/>
          </a:xfrm>
          <a:prstGeom prst="line">
            <a:avLst/>
          </a:prstGeom>
          <a:ln w="1270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Android 6.0+ · демонстрационные позиции не связаны с реальным местом пользователя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2600" y="318472"/>
            <a:ext cx="317500" cy="29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100" y="304800"/>
            <a:ext cx="2057400" cy="3581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231900"/>
            <a:ext cx="7645400" cy="89153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6719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212327"/>
                </a:solidFill>
                <a:latin typeface="Manrope"/>
              </a:rPr>
              <a:t>Взагоне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2197100"/>
            <a:ext cx="10185400" cy="596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Видеть друг друга.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2755900"/>
            <a:ext cx="10185400" cy="596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12327"/>
                </a:solidFill>
                <a:latin typeface="Manrope"/>
              </a:rPr>
              <a:t>Договориться. Быть вместе.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" y="3683000"/>
            <a:ext cx="7645400" cy="381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62676E"/>
                </a:solidFill>
                <a:latin typeface="Manrope"/>
              </a:rPr>
              <a:t>Подберём состав устройств под вашу группу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600" y="4025900"/>
            <a:ext cx="7645400" cy="381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62676E"/>
                </a:solidFill>
                <a:latin typeface="Manrope"/>
              </a:rPr>
              <a:t>и задачи на местности.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" y="4876800"/>
            <a:ext cx="5359400" cy="5359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3919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C92825"/>
                </a:solidFill>
                <a:latin typeface="Manrope"/>
                <a:hlinkClick r:id="rId4"/>
              </a:rPr>
              <a:t>vzagone.ru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5588000"/>
            <a:ext cx="3073400" cy="3225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12327"/>
                </a:solidFill>
                <a:latin typeface="Manrope"/>
                <a:hlinkClick r:id="rId5"/>
              </a:rPr>
              <a:t>Купить на Авито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3000" y="5588000"/>
            <a:ext cx="3454400" cy="3225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224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12327"/>
                </a:solidFill>
                <a:latin typeface="Manrope"/>
                <a:hlinkClick r:id="rId6"/>
              </a:rPr>
              <a:t>Написать в Telegram</a:t>
            </a:r>
          </a:p>
        </p:txBody>
      </p:sp>
      <p:pic>
        <p:nvPicPr>
          <p:cNvPr id="13" name="Picture 12" descr="website-qr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283700" y="4127500"/>
            <a:ext cx="1905000" cy="1905000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482600" y="6362700"/>
            <a:ext cx="11226800" cy="0"/>
          </a:xfrm>
          <a:prstGeom prst="line">
            <a:avLst/>
          </a:prstGeom>
          <a:ln w="7620">
            <a:solidFill>
              <a:srgbClr val="DEDF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2600" y="6489700"/>
            <a:ext cx="101854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62676E"/>
                </a:solidFill>
                <a:latin typeface="Manrope"/>
              </a:rPr>
              <a:t>Трекинг и сообщения без сотовой связи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0" y="6489700"/>
            <a:ext cx="342900" cy="1651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2676E"/>
                </a:solidFill>
                <a:latin typeface="Manrope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Взагоне: трекинг и сообщения без сотовой связи</dc:title>
  <dc:subject/>
  <dc:creator>Взагоне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